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48" r:id="rId1"/>
  </p:sldMasterIdLst>
  <p:notesMasterIdLst>
    <p:notesMasterId r:id="rId4"/>
  </p:notesMasterIdLst>
  <p:sldIdLst>
    <p:sldId id="256" r:id="rId3"/>
    <p:sldId id="688" r:id="rId5"/>
    <p:sldId id="689" r:id="rId6"/>
    <p:sldId id="690" r:id="rId7"/>
    <p:sldId id="694" r:id="rId8"/>
    <p:sldId id="652" r:id="rId9"/>
    <p:sldId id="653" r:id="rId10"/>
    <p:sldId id="654" r:id="rId11"/>
    <p:sldId id="656" r:id="rId12"/>
    <p:sldId id="657" r:id="rId13"/>
    <p:sldId id="658" r:id="rId14"/>
    <p:sldId id="662" r:id="rId15"/>
    <p:sldId id="663" r:id="rId16"/>
    <p:sldId id="664" r:id="rId17"/>
    <p:sldId id="665" r:id="rId18"/>
    <p:sldId id="666" r:id="rId19"/>
    <p:sldId id="659" r:id="rId20"/>
    <p:sldId id="668" r:id="rId21"/>
    <p:sldId id="669" r:id="rId22"/>
    <p:sldId id="692" r:id="rId23"/>
    <p:sldId id="670" r:id="rId24"/>
    <p:sldId id="671" r:id="rId25"/>
    <p:sldId id="672" r:id="rId26"/>
    <p:sldId id="673" r:id="rId27"/>
    <p:sldId id="674" r:id="rId28"/>
    <p:sldId id="675" r:id="rId29"/>
    <p:sldId id="678" r:id="rId30"/>
    <p:sldId id="676" r:id="rId31"/>
    <p:sldId id="677" r:id="rId32"/>
    <p:sldId id="679" r:id="rId33"/>
    <p:sldId id="680" r:id="rId34"/>
    <p:sldId id="681" r:id="rId35"/>
    <p:sldId id="682" r:id="rId36"/>
    <p:sldId id="724" r:id="rId37"/>
    <p:sldId id="725" r:id="rId38"/>
    <p:sldId id="727" r:id="rId39"/>
    <p:sldId id="398" r:id="rId4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5" autoAdjust="0"/>
    <p:restoredTop sz="94660"/>
  </p:normalViewPr>
  <p:slideViewPr>
    <p:cSldViewPr snapToGrid="0">
      <p:cViewPr varScale="1">
        <p:scale>
          <a:sx n="74" d="100"/>
          <a:sy n="74" d="100"/>
        </p:scale>
        <p:origin x="498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3" Type="http://schemas.openxmlformats.org/officeDocument/2006/relationships/tableStyles" Target="tableStyles.xml"/><Relationship Id="rId42" Type="http://schemas.openxmlformats.org/officeDocument/2006/relationships/viewProps" Target="viewProps.xml"/><Relationship Id="rId41" Type="http://schemas.openxmlformats.org/officeDocument/2006/relationships/presProps" Target="presProps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55FBAF-A654-4740-9614-4DDEDD971BF6}" type="datetimeFigureOut">
              <a:rPr lang="en-US" smtClean="0"/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44BD98-DC88-4403-A9D3-CB5202450553}" type="slidenum">
              <a:rPr lang="en-US" smtClean="0"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44BD98-DC88-4403-A9D3-CB5202450553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PhAnim="0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关系图"/>
          <p:cNvPicPr>
            <a:picLocks noChangeAspect="1"/>
          </p:cNvPicPr>
          <p:nvPr/>
        </p:nvPicPr>
        <p:blipFill>
          <a:blip r:embed="rId2"/>
          <a:srcRect r="2528" b="10909"/>
          <a:stretch>
            <a:fillRect/>
          </a:stretch>
        </p:blipFill>
        <p:spPr>
          <a:xfrm>
            <a:off x="239184" y="692150"/>
            <a:ext cx="11885083" cy="611028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2117" y="549275"/>
            <a:ext cx="12192000" cy="1511300"/>
          </a:xfrm>
          <a:prstGeom prst="rect">
            <a:avLst/>
          </a:prstGeom>
          <a:gradFill rotWithShape="0">
            <a:gsLst>
              <a:gs pos="0">
                <a:schemeClr val="bg2">
                  <a:gamma/>
                  <a:tint val="0"/>
                  <a:invGamma/>
                </a:schemeClr>
              </a:gs>
              <a:gs pos="100000">
                <a:schemeClr val="bg2">
                  <a:alpha val="53999"/>
                </a:scheme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2051" name="Rectangle 3"/>
          <p:cNvSpPr>
            <a:spLocks noChangeArrowheads="1"/>
          </p:cNvSpPr>
          <p:nvPr>
            <p:ph type="subTitle" idx="1"/>
          </p:nvPr>
        </p:nvSpPr>
        <p:spPr>
          <a:xfrm>
            <a:off x="2544233" y="2492375"/>
            <a:ext cx="7393517" cy="1222375"/>
          </a:xfrm>
        </p:spPr>
        <p:txBody>
          <a:bodyPr anchor="ctr"/>
          <a:lstStyle>
            <a:lvl1pPr marL="0" indent="0" algn="ctr">
              <a:buFontTx/>
              <a:buNone/>
              <a:defRPr/>
            </a:lvl1pPr>
          </a:lstStyle>
          <a:p>
            <a:pPr lvl="0"/>
            <a:r>
              <a:rPr lang="en-US" altLang="zh-CN" noProof="0" smtClean="0"/>
              <a:t>Click to edit Master subtitle style</a:t>
            </a:r>
            <a:endParaRPr lang="en-US" altLang="zh-CN" noProof="0" smtClean="0"/>
          </a:p>
        </p:txBody>
      </p:sp>
      <p:sp>
        <p:nvSpPr>
          <p:cNvPr id="2056" name="Rectangle 8"/>
          <p:cNvSpPr>
            <a:spLocks noChangeArrowheads="1"/>
          </p:cNvSpPr>
          <p:nvPr>
            <p:ph type="ctrTitle"/>
          </p:nvPr>
        </p:nvSpPr>
        <p:spPr>
          <a:xfrm>
            <a:off x="1007533" y="620713"/>
            <a:ext cx="10363200" cy="1470025"/>
          </a:xfrm>
        </p:spPr>
        <p:txBody>
          <a:bodyPr/>
          <a:lstStyle>
            <a:lvl1pPr>
              <a:defRPr sz="3600"/>
            </a:lvl1pPr>
          </a:lstStyle>
          <a:p>
            <a:pPr lvl="0"/>
            <a:r>
              <a:rPr lang="en-US" altLang="zh-CN" noProof="0" smtClean="0"/>
              <a:t>Click to edit Master title style</a:t>
            </a:r>
            <a:endParaRPr lang="en-US" altLang="zh-CN" noProof="0" smtClean="0"/>
          </a:p>
        </p:txBody>
      </p:sp>
      <p:sp>
        <p:nvSpPr>
          <p:cNvPr id="11" name="Rectangle 4"/>
          <p:cNvSpPr>
            <a:spLocks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fld id="{B7B27B6E-E55D-4325-8AB3-9358735E38CB}" type="datetime1">
              <a:rPr lang="en-US" smtClean="0"/>
            </a:fld>
            <a:endParaRPr lang="en-US" dirty="0"/>
          </a:p>
        </p:txBody>
      </p:sp>
      <p:sp>
        <p:nvSpPr>
          <p:cNvPr id="12" name="Rectangle 5"/>
          <p:cNvSpPr>
            <a:spLocks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13" name="Rectangle 6"/>
          <p:cNvSpPr>
            <a:spLocks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ldLvl="0" animBg="1"/>
    </p:bldLst>
  </p:timing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31ABE5E-D0C2-408D-95E6-624C29106FB3}" type="datetime1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264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813FDE63-899C-4483-91B4-0DB25AA94326}" type="datetime1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57F1E4F-1CFF-5643-939E-217C01CDF565}" type="slidenum">
              <a:rPr lang="en-US" smtClean="0"/>
            </a:fld>
            <a:endParaRPr lang="en-US" dirty="0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1371600" y="952500"/>
            <a:ext cx="10820400" cy="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5-Point Star 7"/>
          <p:cNvSpPr/>
          <p:nvPr userDrawn="1"/>
        </p:nvSpPr>
        <p:spPr>
          <a:xfrm>
            <a:off x="1155700" y="749300"/>
            <a:ext cx="328610" cy="317501"/>
          </a:xfrm>
          <a:prstGeom prst="star5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dirty="0"/>
          </a:p>
        </p:txBody>
      </p:sp>
    </p:spTree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3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A523156-FF57-4402-881B-CB11F70E6F88}" type="datetime1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3848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0"/>
            <a:ext cx="53848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405B82D4-132B-412F-AAA8-66A49DB52A62}" type="datetime1">
              <a:rPr lang="en-US" smtClean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317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0317" y="2505075"/>
            <a:ext cx="5158316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C6CB15E-EAB0-4B43-8090-B6024CDDBE96}" type="datetime1">
              <a:rPr lang="en-US" smtClean="0"/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0F51C72B-567F-4ABB-9984-40814FBCE3E6}" type="datetime1">
              <a:rPr lang="en-US" smtClean="0"/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17E5F753-D1D7-4125-B785-D37666019608}" type="datetime1">
              <a:rPr lang="en-US" smtClean="0"/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717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7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190CEA69-BCA9-48D1-B857-F6666CAEB373}" type="datetime1">
              <a:rPr lang="en-US" smtClean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717" y="987425"/>
            <a:ext cx="6172200" cy="4873625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3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7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C2B52DAA-E68B-4643-8E44-42CE3B8D1B60}" type="datetime1">
              <a:rPr lang="en-US" smtClean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1.jpe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Rectangle 2"/>
          <p:cNvSpPr>
            <a:spLocks noChangeArrowheads="1"/>
          </p:cNvSpPr>
          <p:nvPr/>
        </p:nvSpPr>
        <p:spPr bwMode="auto">
          <a:xfrm>
            <a:off x="2117" y="333375"/>
            <a:ext cx="12192000" cy="1009650"/>
          </a:xfrm>
          <a:prstGeom prst="rect">
            <a:avLst/>
          </a:prstGeom>
          <a:gradFill rotWithShape="0">
            <a:gsLst>
              <a:gs pos="0">
                <a:schemeClr val="bg2">
                  <a:gamma/>
                  <a:tint val="0"/>
                  <a:invGamma/>
                </a:schemeClr>
              </a:gs>
              <a:gs pos="100000">
                <a:schemeClr val="bg2">
                  <a:alpha val="53999"/>
                </a:scheme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pic>
        <p:nvPicPr>
          <p:cNvPr id="1027" name="Picture 3" descr="关系图"/>
          <p:cNvPicPr>
            <a:picLocks noChangeAspect="1"/>
          </p:cNvPicPr>
          <p:nvPr/>
        </p:nvPicPr>
        <p:blipFill>
          <a:blip r:embed="rId12"/>
          <a:srcRect t="1094" r="8122" b="13318"/>
          <a:stretch>
            <a:fillRect/>
          </a:stretch>
        </p:blipFill>
        <p:spPr>
          <a:xfrm>
            <a:off x="7730067" y="4438650"/>
            <a:ext cx="4453467" cy="23336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28" name="Rectangle 4"/>
          <p:cNvSpPr/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lvl="0"/>
            <a:r>
              <a:rPr lang="en-US" altLang="zh-CN" dirty="0"/>
              <a:t>Click to edit Master title style</a:t>
            </a:r>
            <a:endParaRPr lang="en-US" altLang="zh-CN" dirty="0"/>
          </a:p>
        </p:txBody>
      </p:sp>
      <p:sp>
        <p:nvSpPr>
          <p:cNvPr id="1029" name="Rectangle 5"/>
          <p:cNvSpPr/>
          <p:nvPr>
            <p:ph type="body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rPr lang="en-US" altLang="zh-CN" dirty="0"/>
              <a:t>Click to edit Master text styles</a:t>
            </a:r>
            <a:endParaRPr lang="en-US" altLang="zh-CN" dirty="0"/>
          </a:p>
          <a:p>
            <a:pPr lvl="1"/>
            <a:r>
              <a:rPr lang="en-US" altLang="zh-CN" dirty="0"/>
              <a:t>Second level</a:t>
            </a:r>
            <a:endParaRPr lang="en-US" altLang="zh-CN" dirty="0"/>
          </a:p>
          <a:p>
            <a:pPr lvl="2"/>
            <a:r>
              <a:rPr lang="en-US" altLang="zh-CN" dirty="0"/>
              <a:t>Third level</a:t>
            </a:r>
            <a:endParaRPr lang="en-US" altLang="zh-CN" dirty="0"/>
          </a:p>
          <a:p>
            <a:pPr lvl="3"/>
            <a:r>
              <a:rPr lang="en-US" altLang="zh-CN" dirty="0"/>
              <a:t>Fourth level</a:t>
            </a:r>
            <a:endParaRPr lang="en-US" altLang="zh-CN" dirty="0"/>
          </a:p>
          <a:p>
            <a:pPr lvl="4"/>
            <a:r>
              <a:rPr lang="en-US" altLang="zh-CN" dirty="0"/>
              <a:t>Fifth level</a:t>
            </a:r>
            <a:endParaRPr lang="en-US" altLang="zh-CN" dirty="0"/>
          </a:p>
        </p:txBody>
      </p:sp>
      <p:sp>
        <p:nvSpPr>
          <p:cNvPr id="1030" name="Rectangle 6"/>
          <p:cNvSpPr>
            <a:spLocks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 sz="1400"/>
            </a:lvl1pPr>
          </a:lstStyle>
          <a:p>
            <a:fld id="{BA6D7460-C38B-41E6-847B-B0D62E4C31BB}" type="datetime1">
              <a:rPr lang="en-US" smtClean="0"/>
            </a:fld>
            <a:endParaRPr lang="en-US" dirty="0"/>
          </a:p>
        </p:txBody>
      </p:sp>
      <p:sp>
        <p:nvSpPr>
          <p:cNvPr id="1031" name="Rectangle 7"/>
          <p:cNvSpPr>
            <a:spLocks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>
              <a:defRPr sz="1400"/>
            </a:lvl1pPr>
          </a:lstStyle>
          <a:p>
            <a:endParaRPr lang="en-US" dirty="0"/>
          </a:p>
        </p:txBody>
      </p:sp>
      <p:sp>
        <p:nvSpPr>
          <p:cNvPr id="1032" name="Rectangle 8"/>
          <p:cNvSpPr>
            <a:spLocks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>
              <a:defRPr sz="1400"/>
            </a:lvl1pPr>
          </a:lstStyle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4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6" grpId="0" bldLvl="0" animBg="1"/>
      <p:bldP spid="1028" grpId="0" bldLvl="0"/>
    </p:bldLst>
  </p:timing>
  <p:hf hdr="0" ftr="0" dt="0"/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SimSun" panose="02010600030101010101" pitchFamily="2" charset="-122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SimSun" panose="02010600030101010101" pitchFamily="2" charset="-122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SimSun" panose="02010600030101010101" pitchFamily="2" charset="-122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SimSun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SimSun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SimSun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SimSun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SimSun" panose="02010600030101010101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4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5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6.pn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.v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37.wmf"/><Relationship Id="rId1" Type="http://schemas.openxmlformats.org/officeDocument/2006/relationships/oleObject" Target="../embeddings/oleObject1.bin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2.v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38.wmf"/><Relationship Id="rId1" Type="http://schemas.openxmlformats.org/officeDocument/2006/relationships/oleObject" Target="../embeddings/oleObject2.bin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3.v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39.wmf"/><Relationship Id="rId1" Type="http://schemas.openxmlformats.org/officeDocument/2006/relationships/oleObject" Target="../embeddings/oleObject3.bin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Môn</a:t>
            </a:r>
            <a:r>
              <a:rPr lang="en-US" dirty="0" smtClean="0"/>
              <a:t>: </a:t>
            </a:r>
            <a:r>
              <a:rPr lang="en-US" dirty="0" err="1" smtClean="0"/>
              <a:t>Lập</a:t>
            </a:r>
            <a:r>
              <a:rPr lang="en-US" dirty="0" smtClean="0"/>
              <a:t> </a:t>
            </a:r>
            <a:r>
              <a:rPr lang="en-US" dirty="0" err="1" smtClean="0"/>
              <a:t>trình</a:t>
            </a:r>
            <a:r>
              <a:rPr lang="en-US" dirty="0" smtClean="0"/>
              <a:t> </a:t>
            </a:r>
            <a:r>
              <a:rPr lang="en-US" dirty="0" err="1" smtClean="0"/>
              <a:t>Hướng</a:t>
            </a:r>
            <a:r>
              <a:rPr lang="en-US" dirty="0" smtClean="0"/>
              <a:t> </a:t>
            </a:r>
            <a:r>
              <a:rPr lang="en-US" dirty="0" err="1" smtClean="0"/>
              <a:t>đối</a:t>
            </a:r>
            <a:r>
              <a:rPr lang="en-US" dirty="0" smtClean="0"/>
              <a:t> </a:t>
            </a:r>
            <a:r>
              <a:rPr lang="en-US" dirty="0" err="1" smtClean="0"/>
              <a:t>tượng</a:t>
            </a:r>
            <a:br>
              <a:rPr lang="en-US" dirty="0" smtClean="0"/>
            </a:br>
            <a:r>
              <a:rPr lang="en-US" dirty="0" smtClean="0"/>
              <a:t>(Object Oriented Programming)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29510" y="2492375"/>
            <a:ext cx="7508240" cy="1597025"/>
          </a:xfrm>
        </p:spPr>
        <p:txBody>
          <a:bodyPr>
            <a:normAutofit fontScale="87500"/>
          </a:bodyPr>
          <a:lstStyle/>
          <a:p>
            <a:r>
              <a:rPr lang="en-US"/>
              <a:t>Chương 2 (bài tập). Những khái niệm cơ bản của </a:t>
            </a:r>
            <a:r>
              <a:rPr lang="en-US" dirty="0" err="1" smtClean="0">
                <a:sym typeface="+mn-ea"/>
              </a:rPr>
              <a:t>Lập</a:t>
            </a:r>
            <a:r>
              <a:rPr lang="en-US" dirty="0" smtClean="0">
                <a:sym typeface="+mn-ea"/>
              </a:rPr>
              <a:t> </a:t>
            </a:r>
            <a:r>
              <a:rPr lang="en-US" dirty="0" err="1" smtClean="0">
                <a:sym typeface="+mn-ea"/>
              </a:rPr>
              <a:t>trình</a:t>
            </a:r>
            <a:r>
              <a:rPr lang="en-US" dirty="0" smtClean="0">
                <a:sym typeface="+mn-ea"/>
              </a:rPr>
              <a:t> </a:t>
            </a:r>
            <a:r>
              <a:rPr lang="en-US" dirty="0" err="1" smtClean="0">
                <a:sym typeface="+mn-ea"/>
              </a:rPr>
              <a:t>Hướng</a:t>
            </a:r>
            <a:r>
              <a:rPr lang="en-US" dirty="0" smtClean="0">
                <a:sym typeface="+mn-ea"/>
              </a:rPr>
              <a:t> </a:t>
            </a:r>
            <a:r>
              <a:rPr lang="en-US" dirty="0" err="1" smtClean="0">
                <a:sym typeface="+mn-ea"/>
              </a:rPr>
              <a:t>đối</a:t>
            </a:r>
            <a:r>
              <a:rPr lang="en-US" dirty="0" smtClean="0">
                <a:sym typeface="+mn-ea"/>
              </a:rPr>
              <a:t> </a:t>
            </a:r>
            <a:r>
              <a:rPr lang="en-US" dirty="0" err="1" smtClean="0">
                <a:sym typeface="+mn-ea"/>
              </a:rPr>
              <a:t>tượng.</a:t>
            </a:r>
            <a:endParaRPr lang="en-US" dirty="0"/>
          </a:p>
          <a:p>
            <a:r>
              <a:rPr lang="en-US" dirty="0" smtClean="0"/>
              <a:t> 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3600" smtClean="0"/>
              <a:t>	</a:t>
            </a:r>
            <a:endParaRPr lang="en-US" sz="360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</a:fld>
            <a:endParaRPr lang="en-US" dirty="0"/>
          </a:p>
        </p:txBody>
      </p:sp>
      <p:pic>
        <p:nvPicPr>
          <p:cNvPr id="8" name="Picture 8"/>
          <p:cNvPicPr>
            <a:picLocks noChangeAspect="1"/>
          </p:cNvPicPr>
          <p:nvPr>
            <p:ph sz="half"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4415" y="1525905"/>
            <a:ext cx="6958965" cy="333121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9"/>
          <p:cNvPicPr>
            <a:picLocks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7145" y="5073015"/>
            <a:ext cx="9228455" cy="11722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3600" smtClean="0"/>
              <a:t>	</a:t>
            </a:r>
            <a:endParaRPr lang="en-US" sz="360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</a:fld>
            <a:endParaRPr lang="en-US" dirty="0"/>
          </a:p>
        </p:txBody>
      </p:sp>
      <p:pic>
        <p:nvPicPr>
          <p:cNvPr id="6" name="Picture 4"/>
          <p:cNvPicPr>
            <a:picLocks noChangeAspect="1"/>
          </p:cNvPicPr>
          <p:nvPr>
            <p:ph sz="half"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6950" y="1844040"/>
            <a:ext cx="6879590" cy="4110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3600" smtClean="0"/>
              <a:t>	</a:t>
            </a:r>
            <a:endParaRPr lang="en-US" sz="360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</a:fld>
            <a:endParaRPr lang="en-US" dirty="0"/>
          </a:p>
        </p:txBody>
      </p:sp>
      <p:pic>
        <p:nvPicPr>
          <p:cNvPr id="24" name="Picture 24"/>
          <p:cNvPicPr>
            <a:picLocks noChangeAspect="1"/>
          </p:cNvPicPr>
          <p:nvPr>
            <p:ph sz="half"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7475" y="1637665"/>
            <a:ext cx="6270625" cy="438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3600" smtClean="0"/>
              <a:t>	</a:t>
            </a:r>
            <a:endParaRPr lang="en-US" sz="360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</a:fld>
            <a:endParaRPr lang="en-US" dirty="0"/>
          </a:p>
        </p:txBody>
      </p:sp>
      <p:pic>
        <p:nvPicPr>
          <p:cNvPr id="25" name="Picture 25"/>
          <p:cNvPicPr>
            <a:picLocks noChangeAspect="1"/>
          </p:cNvPicPr>
          <p:nvPr>
            <p:ph sz="half"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9875" y="1784350"/>
            <a:ext cx="5384800" cy="40043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3600" smtClean="0"/>
              <a:t>	</a:t>
            </a:r>
            <a:endParaRPr lang="en-US" sz="360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</a:fld>
            <a:endParaRPr lang="en-US" dirty="0"/>
          </a:p>
        </p:txBody>
      </p:sp>
      <p:pic>
        <p:nvPicPr>
          <p:cNvPr id="26" name="Picture 26"/>
          <p:cNvPicPr>
            <a:picLocks noChangeAspect="1"/>
          </p:cNvPicPr>
          <p:nvPr>
            <p:ph sz="half"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800225"/>
            <a:ext cx="8841105" cy="38722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3600" smtClean="0"/>
              <a:t>	</a:t>
            </a:r>
            <a:endParaRPr lang="en-US" sz="360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</a:fld>
            <a:endParaRPr lang="en-US" dirty="0"/>
          </a:p>
        </p:txBody>
      </p:sp>
      <p:pic>
        <p:nvPicPr>
          <p:cNvPr id="27" name="Picture 27"/>
          <p:cNvPicPr>
            <a:picLocks noChangeAspect="1"/>
          </p:cNvPicPr>
          <p:nvPr>
            <p:ph sz="half"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9900" y="1559560"/>
            <a:ext cx="5384800" cy="9105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Picture 28"/>
          <p:cNvPicPr>
            <a:picLocks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0460" y="2686685"/>
            <a:ext cx="6327140" cy="39604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3600" smtClean="0"/>
              <a:t>	</a:t>
            </a:r>
            <a:endParaRPr lang="en-US" sz="360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</a:fld>
            <a:endParaRPr lang="en-US" dirty="0"/>
          </a:p>
        </p:txBody>
      </p:sp>
      <p:pic>
        <p:nvPicPr>
          <p:cNvPr id="30" name="Picture 30"/>
          <p:cNvPicPr>
            <a:picLocks noChangeAspect="1"/>
          </p:cNvPicPr>
          <p:nvPr>
            <p:ph sz="half" idx="2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3300" y="1522095"/>
            <a:ext cx="7194550" cy="4618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3600" smtClean="0"/>
              <a:t>	</a:t>
            </a:r>
            <a:endParaRPr lang="en-US" sz="360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</a:fld>
            <a:endParaRPr lang="en-US" dirty="0"/>
          </a:p>
        </p:txBody>
      </p:sp>
      <p:pic>
        <p:nvPicPr>
          <p:cNvPr id="11" name="Picture 11"/>
          <p:cNvPicPr>
            <a:picLocks noChangeAspect="1"/>
          </p:cNvPicPr>
          <p:nvPr>
            <p:ph sz="half"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395" y="1529715"/>
            <a:ext cx="7517130" cy="479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3600" smtClean="0"/>
              <a:t>	</a:t>
            </a:r>
            <a:endParaRPr lang="en-US" sz="360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</a:fld>
            <a:endParaRPr lang="en-US" dirty="0"/>
          </a:p>
        </p:txBody>
      </p:sp>
      <p:pic>
        <p:nvPicPr>
          <p:cNvPr id="31" name="Picture 31"/>
          <p:cNvPicPr>
            <a:picLocks noChangeAspect="1"/>
          </p:cNvPicPr>
          <p:nvPr>
            <p:ph sz="half"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2380" y="1932940"/>
            <a:ext cx="8018145" cy="36499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3600" smtClean="0"/>
              <a:t>	</a:t>
            </a:r>
            <a:endParaRPr lang="en-US" sz="360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</a:fld>
            <a:endParaRPr lang="en-US" dirty="0"/>
          </a:p>
        </p:txBody>
      </p:sp>
      <p:pic>
        <p:nvPicPr>
          <p:cNvPr id="32" name="Picture 32"/>
          <p:cNvPicPr>
            <a:picLocks noChangeAspect="1"/>
          </p:cNvPicPr>
          <p:nvPr>
            <p:ph sz="half"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5425" y="1840230"/>
            <a:ext cx="7346950" cy="3673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3600" smtClean="0"/>
              <a:t>	</a:t>
            </a:r>
            <a:endParaRPr lang="en-US" sz="360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</a:fld>
            <a:endParaRPr lang="en-US" dirty="0"/>
          </a:p>
        </p:txBody>
      </p:sp>
      <p:pic>
        <p:nvPicPr>
          <p:cNvPr id="20" name="Picture 20"/>
          <p:cNvPicPr>
            <a:picLocks noChangeAspect="1"/>
          </p:cNvPicPr>
          <p:nvPr>
            <p:ph sz="half"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1015" y="1417955"/>
            <a:ext cx="9375775" cy="502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3600" smtClean="0"/>
              <a:t>	</a:t>
            </a:r>
            <a:endParaRPr lang="en-US" sz="360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</a:fld>
            <a:endParaRPr lang="en-US" dirty="0"/>
          </a:p>
        </p:txBody>
      </p:sp>
      <p:pic>
        <p:nvPicPr>
          <p:cNvPr id="5" name="Picture 1"/>
          <p:cNvPicPr>
            <a:picLocks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635" y="1958975"/>
            <a:ext cx="9353550" cy="383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3600" smtClean="0"/>
              <a:t>	</a:t>
            </a:r>
            <a:endParaRPr lang="en-US" sz="360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</a:fld>
            <a:endParaRPr lang="en-US" dirty="0"/>
          </a:p>
        </p:txBody>
      </p:sp>
      <p:pic>
        <p:nvPicPr>
          <p:cNvPr id="33" name="Picture 33"/>
          <p:cNvPicPr>
            <a:picLocks noChangeAspect="1"/>
          </p:cNvPicPr>
          <p:nvPr>
            <p:ph sz="half"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1875" y="1242695"/>
            <a:ext cx="7587615" cy="50025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3600" smtClean="0"/>
              <a:t>	</a:t>
            </a:r>
            <a:endParaRPr lang="en-US" sz="360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</a:fld>
            <a:endParaRPr lang="en-US" dirty="0"/>
          </a:p>
        </p:txBody>
      </p:sp>
      <p:pic>
        <p:nvPicPr>
          <p:cNvPr id="34" name="Picture 34"/>
          <p:cNvPicPr>
            <a:picLocks noChangeAspect="1"/>
          </p:cNvPicPr>
          <p:nvPr>
            <p:ph sz="half"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4225" y="872490"/>
            <a:ext cx="8083550" cy="53727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3600" smtClean="0"/>
              <a:t>	</a:t>
            </a:r>
            <a:endParaRPr lang="en-US" sz="360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</a:fld>
            <a:endParaRPr lang="en-US" dirty="0"/>
          </a:p>
        </p:txBody>
      </p:sp>
      <p:pic>
        <p:nvPicPr>
          <p:cNvPr id="35" name="Picture 35"/>
          <p:cNvPicPr>
            <a:picLocks noChangeAspect="1"/>
          </p:cNvPicPr>
          <p:nvPr>
            <p:ph sz="half"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0740" y="1221740"/>
            <a:ext cx="8521065" cy="51676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3600" smtClean="0"/>
              <a:t>	</a:t>
            </a:r>
            <a:endParaRPr lang="en-US" sz="360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</a:fld>
            <a:endParaRPr lang="en-US" dirty="0"/>
          </a:p>
        </p:txBody>
      </p:sp>
      <p:pic>
        <p:nvPicPr>
          <p:cNvPr id="36" name="Picture 36"/>
          <p:cNvPicPr>
            <a:picLocks noChangeAspect="1"/>
          </p:cNvPicPr>
          <p:nvPr>
            <p:ph sz="half"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6145" y="547370"/>
            <a:ext cx="8370570" cy="57632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3600" smtClean="0"/>
              <a:t>	</a:t>
            </a:r>
            <a:endParaRPr lang="en-US" sz="360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</a:fld>
            <a:endParaRPr lang="en-US" dirty="0"/>
          </a:p>
        </p:txBody>
      </p:sp>
      <p:pic>
        <p:nvPicPr>
          <p:cNvPr id="39" name="Picture 39"/>
          <p:cNvPicPr>
            <a:picLocks noChangeAspect="1"/>
          </p:cNvPicPr>
          <p:nvPr>
            <p:ph sz="half"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3095" y="1098550"/>
            <a:ext cx="8950960" cy="49955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3600" smtClean="0"/>
              <a:t>	</a:t>
            </a:r>
            <a:endParaRPr lang="en-US" sz="360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</a:fld>
            <a:endParaRPr lang="en-US" dirty="0"/>
          </a:p>
        </p:txBody>
      </p:sp>
      <p:pic>
        <p:nvPicPr>
          <p:cNvPr id="40" name="Picture 40"/>
          <p:cNvPicPr>
            <a:picLocks noChangeAspect="1"/>
          </p:cNvPicPr>
          <p:nvPr>
            <p:ph sz="half"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5075" y="1669415"/>
            <a:ext cx="6175375" cy="47567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3600" smtClean="0"/>
              <a:t>	</a:t>
            </a:r>
            <a:endParaRPr lang="en-US" sz="360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</a:fld>
            <a:endParaRPr lang="en-US" dirty="0"/>
          </a:p>
        </p:txBody>
      </p:sp>
      <p:pic>
        <p:nvPicPr>
          <p:cNvPr id="43" name="Picture 43"/>
          <p:cNvPicPr>
            <a:picLocks noChangeAspect="1"/>
          </p:cNvPicPr>
          <p:nvPr>
            <p:ph sz="half"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705" y="1767840"/>
            <a:ext cx="10562590" cy="381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3600" smtClean="0"/>
              <a:t>	</a:t>
            </a:r>
            <a:endParaRPr lang="en-US" sz="360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</a:fld>
            <a:endParaRPr lang="en-US" dirty="0"/>
          </a:p>
        </p:txBody>
      </p:sp>
      <p:pic>
        <p:nvPicPr>
          <p:cNvPr id="41" name="Picture 41"/>
          <p:cNvPicPr>
            <a:picLocks noChangeAspect="1"/>
          </p:cNvPicPr>
          <p:nvPr>
            <p:ph sz="half"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40" y="960120"/>
            <a:ext cx="8809355" cy="52851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3600" smtClean="0"/>
              <a:t>	</a:t>
            </a:r>
            <a:endParaRPr lang="en-US" sz="360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</a:fld>
            <a:endParaRPr lang="en-US" dirty="0"/>
          </a:p>
        </p:txBody>
      </p:sp>
      <p:pic>
        <p:nvPicPr>
          <p:cNvPr id="42" name="Picture 42"/>
          <p:cNvPicPr>
            <a:picLocks noChangeAspect="1"/>
          </p:cNvPicPr>
          <p:nvPr>
            <p:ph sz="half"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9455" y="979805"/>
            <a:ext cx="8213090" cy="52654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3600" smtClean="0"/>
              <a:t>	</a:t>
            </a:r>
            <a:endParaRPr lang="en-US" sz="360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</a:fld>
            <a:endParaRPr lang="en-US" dirty="0"/>
          </a:p>
        </p:txBody>
      </p:sp>
      <p:pic>
        <p:nvPicPr>
          <p:cNvPr id="21" name="Picture 21"/>
          <p:cNvPicPr>
            <a:picLocks noChangeAspect="1"/>
          </p:cNvPicPr>
          <p:nvPr>
            <p:ph sz="half"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1355" y="1210945"/>
            <a:ext cx="8904605" cy="50342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3600" smtClean="0"/>
              <a:t>	</a:t>
            </a:r>
            <a:endParaRPr lang="en-US" sz="360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</a:fld>
            <a:endParaRPr lang="en-US" dirty="0"/>
          </a:p>
        </p:txBody>
      </p:sp>
      <p:pic>
        <p:nvPicPr>
          <p:cNvPr id="44" name="Picture 44"/>
          <p:cNvPicPr>
            <a:picLocks noChangeAspect="1"/>
          </p:cNvPicPr>
          <p:nvPr>
            <p:ph sz="half"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7830" y="481965"/>
            <a:ext cx="7408545" cy="57632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3600" smtClean="0"/>
              <a:t>	</a:t>
            </a:r>
            <a:endParaRPr lang="en-US" sz="360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</a:fld>
            <a:endParaRPr lang="en-US" dirty="0"/>
          </a:p>
        </p:txBody>
      </p:sp>
      <p:pic>
        <p:nvPicPr>
          <p:cNvPr id="45" name="Picture 45"/>
          <p:cNvPicPr>
            <a:picLocks noChangeAspect="1"/>
          </p:cNvPicPr>
          <p:nvPr>
            <p:ph sz="half"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2295" y="918845"/>
            <a:ext cx="8487410" cy="56013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3600" smtClean="0"/>
              <a:t>	</a:t>
            </a:r>
            <a:endParaRPr lang="en-US" sz="360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</a:fld>
            <a:endParaRPr lang="en-US" dirty="0"/>
          </a:p>
        </p:txBody>
      </p:sp>
      <p:pic>
        <p:nvPicPr>
          <p:cNvPr id="46" name="Picture 46"/>
          <p:cNvPicPr>
            <a:picLocks noChangeAspect="1"/>
          </p:cNvPicPr>
          <p:nvPr>
            <p:ph sz="half"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4075" y="1527175"/>
            <a:ext cx="6613525" cy="54171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3600" smtClean="0"/>
              <a:t>	</a:t>
            </a:r>
            <a:endParaRPr lang="en-US" sz="360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</a:fld>
            <a:endParaRPr lang="en-US" dirty="0"/>
          </a:p>
        </p:txBody>
      </p:sp>
      <p:pic>
        <p:nvPicPr>
          <p:cNvPr id="47" name="Picture 47"/>
          <p:cNvPicPr>
            <a:picLocks noChangeAspect="1"/>
          </p:cNvPicPr>
          <p:nvPr>
            <p:ph sz="half"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175" y="1808480"/>
            <a:ext cx="10435590" cy="47034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3600" smtClean="0"/>
              <a:t>	</a:t>
            </a:r>
            <a:endParaRPr lang="en-US" sz="360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</a:fld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ChangeAspect="1"/>
          </p:cNvGraphicFramePr>
          <p:nvPr>
            <p:ph sz="half" idx="1"/>
          </p:nvPr>
        </p:nvGraphicFramePr>
        <p:xfrm>
          <a:off x="1636395" y="720090"/>
          <a:ext cx="9382125" cy="565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" r:id="rId1" imgW="6134100" imgH="4600575" progId="Paint.Picture">
                  <p:embed/>
                </p:oleObj>
              </mc:Choice>
              <mc:Fallback>
                <p:oleObj name="" r:id="rId1" imgW="6134100" imgH="4600575" progId="Paint.Picture">
                  <p:embed/>
                  <p:pic>
                    <p:nvPicPr>
                      <p:cNvPr id="0" name="Picture 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636395" y="720090"/>
                        <a:ext cx="9382125" cy="5651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3600" smtClean="0"/>
              <a:t>	</a:t>
            </a:r>
            <a:endParaRPr lang="en-US" sz="360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</a:fld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ChangeAspect="1"/>
          </p:cNvGraphicFramePr>
          <p:nvPr>
            <p:ph sz="half" idx="1"/>
          </p:nvPr>
        </p:nvGraphicFramePr>
        <p:xfrm>
          <a:off x="2571115" y="1146175"/>
          <a:ext cx="7979410" cy="54457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" name="" r:id="rId1" imgW="7019925" imgH="4791075" progId="Paint.Picture">
                  <p:embed/>
                </p:oleObj>
              </mc:Choice>
              <mc:Fallback>
                <p:oleObj name="" r:id="rId1" imgW="7019925" imgH="4791075" progId="Paint.Picture">
                  <p:embed/>
                  <p:pic>
                    <p:nvPicPr>
                      <p:cNvPr id="0" name="Picture 7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571115" y="1146175"/>
                        <a:ext cx="7979410" cy="54457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3600" smtClean="0"/>
              <a:t>	</a:t>
            </a:r>
            <a:endParaRPr lang="en-US" sz="360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</a:fld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ChangeAspect="1"/>
          </p:cNvGraphicFramePr>
          <p:nvPr>
            <p:ph sz="half" idx="1"/>
          </p:nvPr>
        </p:nvGraphicFramePr>
        <p:xfrm>
          <a:off x="926465" y="1010285"/>
          <a:ext cx="10077450" cy="58477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" r:id="rId1" imgW="9534525" imgH="5534025" progId="Paint.Picture">
                  <p:embed/>
                </p:oleObj>
              </mc:Choice>
              <mc:Fallback>
                <p:oleObj name="" r:id="rId1" imgW="9534525" imgH="5534025" progId="Paint.Picture">
                  <p:embed/>
                  <p:pic>
                    <p:nvPicPr>
                      <p:cNvPr id="0" name="Picture 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926465" y="1010285"/>
                        <a:ext cx="10077450" cy="58477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/>
          <p:nvPr/>
        </p:nvSpPr>
        <p:spPr>
          <a:xfrm>
            <a:off x="2574290" y="3911600"/>
            <a:ext cx="5336540" cy="6896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105" dirty="0">
                <a:solidFill>
                  <a:srgbClr val="585858"/>
                </a:solidFill>
                <a:latin typeface="Verdana" panose="020B0604030504040204"/>
                <a:cs typeface="Verdana" panose="020B0604030504040204"/>
              </a:rPr>
              <a:t>Thank</a:t>
            </a:r>
            <a:r>
              <a:rPr sz="4400" spc="-395" dirty="0">
                <a:solidFill>
                  <a:srgbClr val="585858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4400" spc="-50" dirty="0">
                <a:solidFill>
                  <a:srgbClr val="585858"/>
                </a:solidFill>
                <a:latin typeface="Verdana" panose="020B0604030504040204"/>
                <a:cs typeface="Verdana" panose="020B0604030504040204"/>
              </a:rPr>
              <a:t>you!</a:t>
            </a:r>
            <a:endParaRPr sz="440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839720" y="4857115"/>
            <a:ext cx="4790440" cy="6280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-5" dirty="0">
                <a:solidFill>
                  <a:srgbClr val="585858"/>
                </a:solidFill>
                <a:latin typeface="Courier New" panose="02070309020205020404"/>
                <a:cs typeface="Courier New" panose="02070309020205020404"/>
              </a:rPr>
              <a:t>Any</a:t>
            </a:r>
            <a:r>
              <a:rPr sz="4000" spc="-90" dirty="0">
                <a:solidFill>
                  <a:srgbClr val="585858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4000" spc="-10" dirty="0">
                <a:solidFill>
                  <a:srgbClr val="585858"/>
                </a:solidFill>
                <a:latin typeface="Courier New" panose="02070309020205020404"/>
                <a:cs typeface="Courier New" panose="02070309020205020404"/>
              </a:rPr>
              <a:t>questions?</a:t>
            </a:r>
            <a:endParaRPr sz="4000">
              <a:latin typeface="Courier New" panose="02070309020205020404"/>
              <a:cs typeface="Courier New" panose="02070309020205020404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3600" smtClean="0"/>
              <a:t>	</a:t>
            </a:r>
            <a:endParaRPr lang="en-US" sz="360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</a:fld>
            <a:endParaRPr lang="en-US" dirty="0"/>
          </a:p>
        </p:txBody>
      </p:sp>
      <p:pic>
        <p:nvPicPr>
          <p:cNvPr id="22" name="Picture 22"/>
          <p:cNvPicPr>
            <a:picLocks noChangeAspect="1"/>
          </p:cNvPicPr>
          <p:nvPr>
            <p:ph sz="half"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9450" y="1176020"/>
            <a:ext cx="8670925" cy="53581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3600" smtClean="0"/>
              <a:t>	</a:t>
            </a:r>
            <a:endParaRPr lang="en-US" sz="360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</a:fld>
            <a:endParaRPr lang="en-US" dirty="0"/>
          </a:p>
        </p:txBody>
      </p:sp>
      <p:pic>
        <p:nvPicPr>
          <p:cNvPr id="23" name="Picture 23"/>
          <p:cNvPicPr>
            <a:picLocks noChangeAspect="1"/>
          </p:cNvPicPr>
          <p:nvPr>
            <p:ph sz="half"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390" y="2082165"/>
            <a:ext cx="10332720" cy="38423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3600" smtClean="0"/>
              <a:t>	</a:t>
            </a:r>
            <a:endParaRPr lang="en-US" sz="360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</a:fld>
            <a:endParaRPr lang="en-US" dirty="0"/>
          </a:p>
        </p:txBody>
      </p:sp>
      <p:pic>
        <p:nvPicPr>
          <p:cNvPr id="6" name="Picture 2"/>
          <p:cNvPicPr>
            <a:picLocks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5865" y="1641475"/>
            <a:ext cx="7678420" cy="508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3600" smtClean="0"/>
              <a:t>	</a:t>
            </a:r>
            <a:endParaRPr lang="en-US" sz="360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</a:fld>
            <a:endParaRPr lang="en-US" dirty="0"/>
          </a:p>
        </p:txBody>
      </p:sp>
      <p:pic>
        <p:nvPicPr>
          <p:cNvPr id="5" name="Picture 5"/>
          <p:cNvPicPr>
            <a:picLocks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385" y="1600200"/>
            <a:ext cx="6792595" cy="45262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3600" smtClean="0"/>
              <a:t>	</a:t>
            </a:r>
            <a:endParaRPr lang="en-US" sz="360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</a:fld>
            <a:endParaRPr lang="en-US" dirty="0"/>
          </a:p>
        </p:txBody>
      </p:sp>
      <p:pic>
        <p:nvPicPr>
          <p:cNvPr id="6" name="Picture 6"/>
          <p:cNvPicPr>
            <a:picLocks noChangeAspect="1"/>
          </p:cNvPicPr>
          <p:nvPr>
            <p:ph sz="half"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647190"/>
            <a:ext cx="5384800" cy="474853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Content Placeholder 2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099810" y="1647190"/>
            <a:ext cx="5482590" cy="474916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3600" smtClean="0"/>
              <a:t>	</a:t>
            </a:r>
            <a:endParaRPr lang="en-US" sz="360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</a:fld>
            <a:endParaRPr lang="en-US" dirty="0"/>
          </a:p>
        </p:txBody>
      </p:sp>
      <p:pic>
        <p:nvPicPr>
          <p:cNvPr id="7" name="Picture 7"/>
          <p:cNvPicPr>
            <a:picLocks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2465" y="1924685"/>
            <a:ext cx="8305800" cy="3876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Business Cooperate">
  <a:themeElements>
    <a:clrScheme name="Business Cooperat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usiness Cooperate">
      <a:majorFont>
        <a:latin typeface="Arial"/>
        <a:ea typeface="SimSun"/>
        <a:cs typeface=""/>
      </a:majorFont>
      <a:minorFont>
        <a:latin typeface="Arial"/>
        <a:ea typeface="SimSun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accent2"/>
            </a:gs>
          </a:gsLst>
          <a:lin ang="5400000" scaled="1"/>
        </a:gra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SimSun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accent2"/>
            </a:gs>
          </a:gsLst>
          <a:lin ang="5400000" scaled="1"/>
        </a:gra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SimSun" panose="02010600030101010101" pitchFamily="2" charset="-122"/>
          </a:defRPr>
        </a:defPPr>
      </a:lstStyle>
    </a:lnDef>
  </a:objectDefaults>
  <a:extraClrSchemeLst>
    <a:extraClrScheme>
      <a:clrScheme name="Business Cooperat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usiness Cooperat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usiness Cooperat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usiness Cooperat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usiness Cooperat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usiness Cooperat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usiness Cooperat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usiness Cooperat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usiness Cooperat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usiness Cooperat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usiness Cooperat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usiness Cooperat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TC103457496[[fn=Parallax]]</Template>
  <TotalTime>0</TotalTime>
  <Words>228</Words>
  <Application>WPS Presentation</Application>
  <PresentationFormat>Widescreen</PresentationFormat>
  <Paragraphs>149</Paragraphs>
  <Slides>37</Slides>
  <Notes>1</Notes>
  <HiddenSlides>0</HiddenSlides>
  <MMClips>0</MMClips>
  <ScaleCrop>false</ScaleCrop>
  <HeadingPairs>
    <vt:vector size="8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3</vt:i4>
      </vt:variant>
      <vt:variant>
        <vt:lpstr>幻灯片标题</vt:lpstr>
      </vt:variant>
      <vt:variant>
        <vt:i4>37</vt:i4>
      </vt:variant>
    </vt:vector>
  </HeadingPairs>
  <TitlesOfParts>
    <vt:vector size="49" baseType="lpstr">
      <vt:lpstr>Arial</vt:lpstr>
      <vt:lpstr>SimSun</vt:lpstr>
      <vt:lpstr>Wingdings</vt:lpstr>
      <vt:lpstr>Microsoft YaHei</vt:lpstr>
      <vt:lpstr>Arial Unicode MS</vt:lpstr>
      <vt:lpstr>Calibri</vt:lpstr>
      <vt:lpstr>Verdana</vt:lpstr>
      <vt:lpstr>Courier New</vt:lpstr>
      <vt:lpstr>Business Cooperate</vt:lpstr>
      <vt:lpstr>Paint.Picture</vt:lpstr>
      <vt:lpstr>Paint.Picture</vt:lpstr>
      <vt:lpstr>Paint.Picture</vt:lpstr>
      <vt:lpstr>Môn: Lập trình Hướng đối tượng (Object Oriented Programming)</vt:lpstr>
      <vt:lpstr>	</vt:lpstr>
      <vt:lpstr>	</vt:lpstr>
      <vt:lpstr>	</vt:lpstr>
      <vt:lpstr>	</vt:lpstr>
      <vt:lpstr>	</vt:lpstr>
      <vt:lpstr>	</vt:lpstr>
      <vt:lpstr>	</vt:lpstr>
      <vt:lpstr>	</vt:lpstr>
      <vt:lpstr>	</vt:lpstr>
      <vt:lpstr>	</vt:lpstr>
      <vt:lpstr>	</vt:lpstr>
      <vt:lpstr>	</vt:lpstr>
      <vt:lpstr>	</vt:lpstr>
      <vt:lpstr>	</vt:lpstr>
      <vt:lpstr>	</vt:lpstr>
      <vt:lpstr>	</vt:lpstr>
      <vt:lpstr>	</vt:lpstr>
      <vt:lpstr>	</vt:lpstr>
      <vt:lpstr>	</vt:lpstr>
      <vt:lpstr>	</vt:lpstr>
      <vt:lpstr>	</vt:lpstr>
      <vt:lpstr>	</vt:lpstr>
      <vt:lpstr>	</vt:lpstr>
      <vt:lpstr>	</vt:lpstr>
      <vt:lpstr>	</vt:lpstr>
      <vt:lpstr>	</vt:lpstr>
      <vt:lpstr>	</vt:lpstr>
      <vt:lpstr>	</vt:lpstr>
      <vt:lpstr>	</vt:lpstr>
      <vt:lpstr>	</vt:lpstr>
      <vt:lpstr>	</vt:lpstr>
      <vt:lpstr>	</vt:lpstr>
      <vt:lpstr>	</vt:lpstr>
      <vt:lpstr>	</vt:lpstr>
      <vt:lpstr>	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Môn: Lập trình Hướng đối tượng</dc:title>
  <dc:creator>Thanh Van</dc:creator>
  <cp:lastModifiedBy>ASUS</cp:lastModifiedBy>
  <cp:revision>287</cp:revision>
  <dcterms:created xsi:type="dcterms:W3CDTF">2014-08-22T11:10:00Z</dcterms:created>
  <dcterms:modified xsi:type="dcterms:W3CDTF">2021-11-27T16:20:14Z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1033-11.2.0.10382</vt:lpwstr>
  </property>
  <property fmtid="{D5CDD505-2E9C-101B-9397-08002B2CF9AE}" pid="3" name="ICV">
    <vt:lpwstr>FCA4BFC23F3D4AEA91898FA9ED065FBA</vt:lpwstr>
  </property>
</Properties>
</file>